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57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68E-CE53-40FA-B741-DACF33AFAE3A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A39-B1C0-45DC-9648-378C8D04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6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68E-CE53-40FA-B741-DACF33AFAE3A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A39-B1C0-45DC-9648-378C8D04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1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68E-CE53-40FA-B741-DACF33AFAE3A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A39-B1C0-45DC-9648-378C8D04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95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AEEC0-189F-4034-B695-31895EA1C2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5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68E-CE53-40FA-B741-DACF33AFAE3A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A39-B1C0-45DC-9648-378C8D04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2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68E-CE53-40FA-B741-DACF33AFAE3A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A39-B1C0-45DC-9648-378C8D04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2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68E-CE53-40FA-B741-DACF33AFAE3A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A39-B1C0-45DC-9648-378C8D04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4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68E-CE53-40FA-B741-DACF33AFAE3A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A39-B1C0-45DC-9648-378C8D04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9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68E-CE53-40FA-B741-DACF33AFAE3A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A39-B1C0-45DC-9648-378C8D04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7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68E-CE53-40FA-B741-DACF33AFAE3A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A39-B1C0-45DC-9648-378C8D04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68E-CE53-40FA-B741-DACF33AFAE3A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A39-B1C0-45DC-9648-378C8D04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8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68E-CE53-40FA-B741-DACF33AFAE3A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A39-B1C0-45DC-9648-378C8D04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6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5668E-CE53-40FA-B741-DACF33AFAE3A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82A39-B1C0-45DC-9648-378C8D04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67" y="112429"/>
            <a:ext cx="8775511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Rainforest, Biodiversity, Water Cycle</a:t>
            </a:r>
            <a:endParaRPr lang="en-US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52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Rain Shadow Effect 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990602"/>
            <a:ext cx="8872538" cy="45259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Moist air reaches a mountain range.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ncrease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elevation causes condensation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leads to precipitation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is dry by the time it reaches the other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of the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mountain. 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deserts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6674" r="4801" b="12047"/>
          <a:stretch/>
        </p:blipFill>
        <p:spPr>
          <a:xfrm>
            <a:off x="4770959" y="3411161"/>
            <a:ext cx="4244454" cy="344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" y="341193"/>
            <a:ext cx="9123224" cy="60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953" y="296839"/>
            <a:ext cx="8503693" cy="165479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600" b="1" i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characterized by </a:t>
            </a:r>
            <a:r>
              <a:rPr lang="en-US" sz="3600" b="1" dirty="0" smtClean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dominant </a:t>
            </a:r>
            <a:r>
              <a:rPr lang="en-US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flora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(plants) and </a:t>
            </a: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fauna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(animals).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27" y="3916907"/>
            <a:ext cx="5228610" cy="2941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3" y="2026694"/>
            <a:ext cx="2975212" cy="2975212"/>
          </a:xfrm>
          <a:prstGeom prst="rect">
            <a:avLst/>
          </a:prstGeom>
        </p:spPr>
      </p:pic>
      <p:pic>
        <p:nvPicPr>
          <p:cNvPr id="3075" name="Picture 5" descr="Oregon Co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43" y="1773277"/>
            <a:ext cx="3941168" cy="300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4" b="9834"/>
          <a:stretch/>
        </p:blipFill>
        <p:spPr>
          <a:xfrm>
            <a:off x="3219166" y="1895332"/>
            <a:ext cx="1898178" cy="201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7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10286" y="137320"/>
            <a:ext cx="3847816" cy="103638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Biomes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0124" y="1173708"/>
            <a:ext cx="4264714" cy="3476766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 rain forest</a:t>
            </a:r>
          </a:p>
          <a:p>
            <a:pPr eaLnBrk="1" hangingPunct="1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Tundra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Taiga</a:t>
            </a:r>
          </a:p>
          <a:p>
            <a:pPr eaLnBrk="1" hangingPunct="1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Deciduous forest</a:t>
            </a:r>
          </a:p>
          <a:p>
            <a:pPr eaLnBrk="1" hangingPunct="1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Grassland</a:t>
            </a:r>
          </a:p>
          <a:p>
            <a:pPr eaLnBrk="1" hangingPunct="1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72038" y="1600200"/>
            <a:ext cx="3814762" cy="4530725"/>
          </a:xfrm>
        </p:spPr>
        <p:txBody>
          <a:bodyPr/>
          <a:lstStyle/>
          <a:p>
            <a:pPr eaLnBrk="1" hangingPunct="1"/>
            <a:endParaRPr lang="en-US" sz="2400" smtClean="0"/>
          </a:p>
        </p:txBody>
      </p:sp>
      <p:pic>
        <p:nvPicPr>
          <p:cNvPr id="4101" name="Picture 8" descr="North Casc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 descr="Death Val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15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937982" y="188913"/>
            <a:ext cx="5581934" cy="788987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Tropical Rain Forests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73458"/>
            <a:ext cx="8843749" cy="5257468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is always warm, rain falls all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(50-260 inches per year).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found near the equator (South/Central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America,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Africa)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 with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greatest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</a:p>
        </p:txBody>
      </p:sp>
      <p:pic>
        <p:nvPicPr>
          <p:cNvPr id="10244" name="Picture 8" descr="50-16a-TropicalForestCollag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3379787"/>
            <a:ext cx="5181600" cy="3478213"/>
          </a:xfrm>
          <a:noFill/>
        </p:spPr>
      </p:pic>
      <p:pic>
        <p:nvPicPr>
          <p:cNvPr id="10245" name="Picture 6" descr="http://www.blueplanetbiomes.org/images/rainforest_location_map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7" y="3882871"/>
            <a:ext cx="3692507" cy="224805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7" r="5969" b="2899"/>
          <a:stretch/>
        </p:blipFill>
        <p:spPr>
          <a:xfrm>
            <a:off x="3978322" y="5131558"/>
            <a:ext cx="2561230" cy="172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3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ouldian Finch, Erythrura gouldiae, endangered (B.&amp; B. Wells/Nature Focu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5363"/>
            <a:ext cx="220980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gardenislandorchidsociety.org/OrchidTips/Images/ORC%20-%20016%20-%20Green%20Veil%20'Dressy'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2395"/>
            <a:ext cx="249407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istockphoto.com/file_thumbview_approve/815375/2/istockphoto_815375-tersier-rare-animal-in-bohol-philippines-as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773" y="1752600"/>
            <a:ext cx="260556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21" y="109394"/>
            <a:ext cx="8763000" cy="1513403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  <a:cs typeface="Aharoni" pitchFamily="2" charset="-79"/>
              </a:rPr>
              <a:t>Biodiversity: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 of life in an area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://knowledge.allianz.com/nopi_downloads/images/frog_biodiversity_zoo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8"/>
          <a:stretch>
            <a:fillRect/>
          </a:stretch>
        </p:blipFill>
        <p:spPr bwMode="auto">
          <a:xfrm>
            <a:off x="2209800" y="4267200"/>
            <a:ext cx="30765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files.sharenator.com/IRL_Mudkipz-s546x410-2302-5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0909"/>
          <a:stretch>
            <a:fillRect/>
          </a:stretch>
        </p:blipFill>
        <p:spPr bwMode="auto">
          <a:xfrm>
            <a:off x="5266159" y="4208461"/>
            <a:ext cx="243840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valeofglamorgan.gov.uk/images/biodiversity_4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35" y="1676400"/>
            <a:ext cx="4191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3.bp.blogspot.com/_kNx32ckJC68/TMgx05LSSEI/AAAAAAAAFig/8k15-OYgzSY/s1600/baobab_tree_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26" y="4468067"/>
            <a:ext cx="1818109" cy="24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88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11521"/>
            <a:ext cx="8263423" cy="1325563"/>
          </a:xfrm>
        </p:spPr>
        <p:txBody>
          <a:bodyPr>
            <a:noAutofit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 loss of biodiversity would mean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622440"/>
            <a:ext cx="8503693" cy="452596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loss of medical and technological advances</a:t>
            </a:r>
          </a:p>
          <a:p>
            <a:pPr marL="342900" lvl="1" indent="-342900">
              <a:buFontTx/>
              <a:buChar char="•"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extinction of species</a:t>
            </a:r>
          </a:p>
          <a:p>
            <a:pPr marL="342900" lvl="1" indent="-342900">
              <a:buFontTx/>
              <a:buChar char="•"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loss of ecosystem stability</a:t>
            </a:r>
          </a:p>
          <a:p>
            <a:endParaRPr lang="en-US" dirty="0"/>
          </a:p>
        </p:txBody>
      </p:sp>
      <p:pic>
        <p:nvPicPr>
          <p:cNvPr id="4" name="Picture 8" descr="http://www.jennyross.com/gallery/d/501-3/Cheetah+Mother+and+C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9923"/>
            <a:ext cx="3792116" cy="252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hspe-051604-0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t="7475" b="9499"/>
          <a:stretch/>
        </p:blipFill>
        <p:spPr bwMode="auto">
          <a:xfrm>
            <a:off x="7076934" y="2415886"/>
            <a:ext cx="2067065" cy="191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private-scuba.com/sites/default/files/images/diving-photographs/nudibranchs/nudibranch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56" y="4326572"/>
            <a:ext cx="2537343" cy="254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2003" r="8718" b="3334"/>
          <a:stretch/>
        </p:blipFill>
        <p:spPr>
          <a:xfrm>
            <a:off x="3746968" y="4203510"/>
            <a:ext cx="2859688" cy="26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9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34" y="214887"/>
            <a:ext cx="7886700" cy="84205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Hydrologic/Water </a:t>
            </a:r>
            <a:r>
              <a:rPr lang="en-US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Cycle</a:t>
            </a:r>
            <a:endParaRPr lang="en-US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1187354"/>
            <a:ext cx="8734567" cy="493881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pathway of water on 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bhspe-051305-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2133600"/>
            <a:ext cx="585311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424216" y="2362200"/>
            <a:ext cx="5172862" cy="3168312"/>
            <a:chOff x="1400" y="1988"/>
            <a:chExt cx="2796" cy="1503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796" y="1988"/>
              <a:ext cx="64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r>
                <a:rPr lang="en-US" sz="1300" b="1">
                  <a:latin typeface="Arial" charset="0"/>
                </a:rPr>
                <a:t>precipitation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854" y="2049"/>
              <a:ext cx="68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r>
                <a:rPr lang="en-US" sz="1300" b="1" dirty="0">
                  <a:latin typeface="Arial" charset="0"/>
                </a:rPr>
                <a:t>condensation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543" y="2362"/>
              <a:ext cx="65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r>
                <a:rPr lang="en-US" sz="1300" b="1" dirty="0">
                  <a:latin typeface="Arial" charset="0"/>
                </a:rPr>
                <a:t>transpiration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854" y="2486"/>
              <a:ext cx="61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r>
                <a:rPr lang="en-US" sz="1300" b="1">
                  <a:latin typeface="Arial" charset="0"/>
                </a:rPr>
                <a:t>evaporation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854" y="2868"/>
              <a:ext cx="82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r>
                <a:rPr lang="en-US" sz="1300" b="1" dirty="0">
                  <a:latin typeface="Arial" charset="0"/>
                </a:rPr>
                <a:t>water storage</a:t>
              </a:r>
            </a:p>
            <a:p>
              <a:r>
                <a:rPr lang="en-US" sz="1300" b="1" dirty="0">
                  <a:latin typeface="Arial" charset="0"/>
                </a:rPr>
                <a:t>in ocean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977" y="2555"/>
              <a:ext cx="421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r>
                <a:rPr lang="en-US" sz="1300" b="1" dirty="0">
                  <a:latin typeface="Arial" charset="0"/>
                </a:rPr>
                <a:t>surface</a:t>
              </a:r>
            </a:p>
            <a:p>
              <a:r>
                <a:rPr lang="en-US" sz="1300" b="1" dirty="0">
                  <a:latin typeface="Arial" charset="0"/>
                </a:rPr>
                <a:t>runoff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446" y="2845"/>
              <a:ext cx="27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r>
                <a:rPr lang="en-US" sz="1300" b="1" dirty="0">
                  <a:latin typeface="Arial" charset="0"/>
                </a:rPr>
                <a:t>lake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400" y="3029"/>
              <a:ext cx="64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r>
                <a:rPr lang="en-US" sz="1300" b="1" dirty="0">
                  <a:latin typeface="Arial" charset="0"/>
                </a:rPr>
                <a:t>groundwater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 rot="1094364">
              <a:off x="2130" y="3352"/>
              <a:ext cx="46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r>
                <a:rPr lang="en-US" sz="1300" b="1">
                  <a:latin typeface="Arial" charset="0"/>
                </a:rPr>
                <a:t>seepage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411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868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Parts of the water cycle</a:t>
            </a: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" y="838200"/>
            <a:ext cx="8806218" cy="5791200"/>
          </a:xfrm>
        </p:spPr>
        <p:txBody>
          <a:bodyPr>
            <a:normAutofit lnSpcReduction="10000"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Evaporation</a:t>
            </a:r>
            <a:r>
              <a:rPr lang="en-US" sz="32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 changes from liquid to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 smtClean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Transpiration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water evaporates from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Condensation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water changes from vapor to liquid.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clouds, fog</a:t>
            </a:r>
          </a:p>
          <a:p>
            <a:r>
              <a:rPr lang="en-US" sz="32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r>
              <a:rPr lang="en-US" sz="32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                         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is released 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clouds in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                                      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of rain,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freezing rain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sleet,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snow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hail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Diagram of the water cycle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4082" r="4263" b="2042"/>
          <a:stretch>
            <a:fillRect/>
          </a:stretch>
        </p:blipFill>
        <p:spPr bwMode="auto">
          <a:xfrm>
            <a:off x="4162633" y="3157538"/>
            <a:ext cx="4981367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1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ublic-domain-image.com/nature-landscape/sky/slides/clouds-sto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6" y="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rved Up Arrow 7"/>
          <p:cNvSpPr/>
          <p:nvPr/>
        </p:nvSpPr>
        <p:spPr>
          <a:xfrm rot="15957538">
            <a:off x="5614332" y="2512117"/>
            <a:ext cx="3233197" cy="120015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18" descr="http://ts2.mm.bing.net/th?id=H.4774724682712089&amp;pid=1.7&amp;w=229&amp;h=149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81" y="4343402"/>
            <a:ext cx="3844899" cy="250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rved Down Arrow 8"/>
          <p:cNvSpPr/>
          <p:nvPr/>
        </p:nvSpPr>
        <p:spPr>
          <a:xfrm rot="15980264">
            <a:off x="28850" y="2584797"/>
            <a:ext cx="3352800" cy="123120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http://mrsgebauer.com/rainforestweb/canopy/can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0" y="4343402"/>
            <a:ext cx="3738490" cy="250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3956539" y="2914650"/>
            <a:ext cx="903533" cy="1428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3200402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Water Cycle </a:t>
            </a:r>
            <a:endParaRPr lang="en-US" sz="4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250" y="5009307"/>
            <a:ext cx="3048000" cy="1200329"/>
          </a:xfrm>
          <a:prstGeom prst="rect">
            <a:avLst/>
          </a:prstGeom>
          <a:solidFill>
            <a:schemeClr val="accent3">
              <a:lumMod val="75000"/>
              <a:alpha val="2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Transpiration: Water from plants vaporizes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4065" y="5334002"/>
            <a:ext cx="3048000" cy="1200329"/>
          </a:xfrm>
          <a:prstGeom prst="rect">
            <a:avLst/>
          </a:prstGeom>
          <a:solidFill>
            <a:schemeClr val="tx2">
              <a:lumMod val="40000"/>
              <a:lumOff val="60000"/>
              <a:alpha val="2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Evaporation: Water changes from liquid to vapor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1328" y="609600"/>
            <a:ext cx="3048000" cy="1569660"/>
          </a:xfrm>
          <a:prstGeom prst="rect">
            <a:avLst/>
          </a:prstGeom>
          <a:solidFill>
            <a:schemeClr val="tx2">
              <a:lumMod val="40000"/>
              <a:lumOff val="60000"/>
              <a:alpha val="2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Condensation: Water changes from vapor to liquid, forms clouds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3728" y="4127870"/>
            <a:ext cx="3048000" cy="1569660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Precipitation: Water is released from clouds and falls to earth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95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251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Aharoni</vt:lpstr>
      <vt:lpstr>Arial</vt:lpstr>
      <vt:lpstr>Berlin Sans FB Demi</vt:lpstr>
      <vt:lpstr>Calibri</vt:lpstr>
      <vt:lpstr>Calibri Light</vt:lpstr>
      <vt:lpstr>Office Theme</vt:lpstr>
      <vt:lpstr>Rainforest, Biodiversity, Water Cycle</vt:lpstr>
      <vt:lpstr>PowerPoint Presentation</vt:lpstr>
      <vt:lpstr>Land Biomes</vt:lpstr>
      <vt:lpstr>Tropical Rain Forests</vt:lpstr>
      <vt:lpstr>Biodiversity: the variety of life in an area.</vt:lpstr>
      <vt:lpstr>The loss of biodiversity would mean:</vt:lpstr>
      <vt:lpstr>Hydrologic/Water Cycle</vt:lpstr>
      <vt:lpstr>Parts of the water cycle</vt:lpstr>
      <vt:lpstr>PowerPoint Presentation</vt:lpstr>
      <vt:lpstr>Rain Shadow Effect </vt:lpstr>
      <vt:lpstr>PowerPoint Presentation</vt:lpstr>
    </vt:vector>
  </TitlesOfParts>
  <Company>Washoe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Rainforest, Biodiversity, Water Cycle</dc:title>
  <dc:creator>Woo, Alicia</dc:creator>
  <cp:lastModifiedBy>Woo, Alicia</cp:lastModifiedBy>
  <cp:revision>6</cp:revision>
  <dcterms:created xsi:type="dcterms:W3CDTF">2014-04-10T21:20:11Z</dcterms:created>
  <dcterms:modified xsi:type="dcterms:W3CDTF">2014-04-10T22:05:11Z</dcterms:modified>
</cp:coreProperties>
</file>